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sldIdLst>
    <p:sldId id="257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3F2B"/>
    <a:srgbClr val="344529"/>
    <a:srgbClr val="2B3922"/>
    <a:srgbClr val="2E3722"/>
    <a:srgbClr val="FCF7F1"/>
    <a:srgbClr val="B8D233"/>
    <a:srgbClr val="5CC6D6"/>
    <a:srgbClr val="F8D22F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19" autoAdjust="0"/>
  </p:normalViewPr>
  <p:slideViewPr>
    <p:cSldViewPr snapToGrid="0">
      <p:cViewPr varScale="1">
        <p:scale>
          <a:sx n="49" d="100"/>
          <a:sy n="49" d="100"/>
        </p:scale>
        <p:origin x="54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App for every-one to use, easy to use.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Simple terminal app with main menu.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skies the limit with future development.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 custLinFactNeighborX="1623" custLinFactNeighborY="154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Tick1 outline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mburger Menu Icon with solid fill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irplane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9B6018-9842-4E6C-A4FF-8D4BF7B7C1CA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62462B45-3C34-4CD7-B88F-D6D26E1C7954}">
      <dgm:prSet phldrT="[Text]"/>
      <dgm:spPr/>
      <dgm:t>
        <a:bodyPr/>
        <a:lstStyle/>
        <a:p>
          <a:r>
            <a:rPr lang="en-AU" dirty="0"/>
            <a:t>Add</a:t>
          </a:r>
        </a:p>
      </dgm:t>
    </dgm:pt>
    <dgm:pt modelId="{3F1574FD-7380-47B8-A6A8-8F54322FD99C}" type="parTrans" cxnId="{4DB62622-1958-4AB8-BA7E-A66375246F4C}">
      <dgm:prSet/>
      <dgm:spPr/>
      <dgm:t>
        <a:bodyPr/>
        <a:lstStyle/>
        <a:p>
          <a:endParaRPr lang="en-AU"/>
        </a:p>
      </dgm:t>
    </dgm:pt>
    <dgm:pt modelId="{E5575804-BD58-4A31-9B43-7AE83B7CD9E3}" type="sibTrans" cxnId="{4DB62622-1958-4AB8-BA7E-A66375246F4C}">
      <dgm:prSet/>
      <dgm:spPr/>
      <dgm:t>
        <a:bodyPr/>
        <a:lstStyle/>
        <a:p>
          <a:endParaRPr lang="en-AU"/>
        </a:p>
      </dgm:t>
    </dgm:pt>
    <dgm:pt modelId="{85049AC9-245B-4EF1-A1DF-87DD89C229EE}">
      <dgm:prSet phldrT="[Text]"/>
      <dgm:spPr/>
      <dgm:t>
        <a:bodyPr/>
        <a:lstStyle/>
        <a:p>
          <a:r>
            <a:rPr lang="en-AU" dirty="0"/>
            <a:t>Add your items</a:t>
          </a:r>
        </a:p>
      </dgm:t>
    </dgm:pt>
    <dgm:pt modelId="{10DD33A1-B3EC-4D2D-A517-4A323561F2EE}" type="parTrans" cxnId="{DFBFA167-FC30-421D-BBC6-711769DA3142}">
      <dgm:prSet/>
      <dgm:spPr/>
      <dgm:t>
        <a:bodyPr/>
        <a:lstStyle/>
        <a:p>
          <a:endParaRPr lang="en-AU"/>
        </a:p>
      </dgm:t>
    </dgm:pt>
    <dgm:pt modelId="{7AEBC934-9BCE-412A-AADB-6F055F39D63D}" type="sibTrans" cxnId="{DFBFA167-FC30-421D-BBC6-711769DA3142}">
      <dgm:prSet/>
      <dgm:spPr/>
      <dgm:t>
        <a:bodyPr/>
        <a:lstStyle/>
        <a:p>
          <a:endParaRPr lang="en-AU"/>
        </a:p>
      </dgm:t>
    </dgm:pt>
    <dgm:pt modelId="{F4B4B153-B7AE-4C5B-A68C-AD3608E83B3B}">
      <dgm:prSet phldrT="[Text]"/>
      <dgm:spPr/>
      <dgm:t>
        <a:bodyPr/>
        <a:lstStyle/>
        <a:p>
          <a:r>
            <a:rPr lang="en-AU" dirty="0"/>
            <a:t>Add the amount of times you wish with said item</a:t>
          </a:r>
        </a:p>
      </dgm:t>
    </dgm:pt>
    <dgm:pt modelId="{19B5D863-B615-48C0-85D2-02D46ACF680C}" type="parTrans" cxnId="{B67BA685-B8A8-4ED1-A8E8-0F6E1EC98711}">
      <dgm:prSet/>
      <dgm:spPr/>
      <dgm:t>
        <a:bodyPr/>
        <a:lstStyle/>
        <a:p>
          <a:endParaRPr lang="en-AU"/>
        </a:p>
      </dgm:t>
    </dgm:pt>
    <dgm:pt modelId="{C4335466-CA28-40D7-BCB1-76F5EC9EC34B}" type="sibTrans" cxnId="{B67BA685-B8A8-4ED1-A8E8-0F6E1EC98711}">
      <dgm:prSet/>
      <dgm:spPr/>
      <dgm:t>
        <a:bodyPr/>
        <a:lstStyle/>
        <a:p>
          <a:endParaRPr lang="en-AU"/>
        </a:p>
      </dgm:t>
    </dgm:pt>
    <dgm:pt modelId="{7D5388DC-16F3-4E86-A74E-8415F20F325A}">
      <dgm:prSet phldrT="[Text]"/>
      <dgm:spPr/>
      <dgm:t>
        <a:bodyPr/>
        <a:lstStyle/>
        <a:p>
          <a:r>
            <a:rPr lang="en-AU" dirty="0"/>
            <a:t>Delete</a:t>
          </a:r>
        </a:p>
      </dgm:t>
    </dgm:pt>
    <dgm:pt modelId="{9085A816-3AB7-4F4A-8F3D-2808BF22BB93}" type="parTrans" cxnId="{937BA788-3336-4990-A80F-678D4EED4C0A}">
      <dgm:prSet/>
      <dgm:spPr/>
      <dgm:t>
        <a:bodyPr/>
        <a:lstStyle/>
        <a:p>
          <a:endParaRPr lang="en-AU"/>
        </a:p>
      </dgm:t>
    </dgm:pt>
    <dgm:pt modelId="{7EBE0463-34D2-4EBC-974B-860E3DD81D1F}" type="sibTrans" cxnId="{937BA788-3336-4990-A80F-678D4EED4C0A}">
      <dgm:prSet/>
      <dgm:spPr/>
      <dgm:t>
        <a:bodyPr/>
        <a:lstStyle/>
        <a:p>
          <a:endParaRPr lang="en-AU"/>
        </a:p>
      </dgm:t>
    </dgm:pt>
    <dgm:pt modelId="{E3DFAC73-7DA2-409C-95C1-A870F981BAB4}">
      <dgm:prSet phldrT="[Text]"/>
      <dgm:spPr/>
      <dgm:t>
        <a:bodyPr/>
        <a:lstStyle/>
        <a:p>
          <a:r>
            <a:rPr lang="en-AU" dirty="0"/>
            <a:t>If you no longer need an item, delete it.</a:t>
          </a:r>
        </a:p>
      </dgm:t>
    </dgm:pt>
    <dgm:pt modelId="{54C4D932-3DC1-4E3B-BC23-C232A485C464}" type="parTrans" cxnId="{B9B35370-120D-4BD1-9908-CD6976B8DA89}">
      <dgm:prSet/>
      <dgm:spPr/>
      <dgm:t>
        <a:bodyPr/>
        <a:lstStyle/>
        <a:p>
          <a:endParaRPr lang="en-AU"/>
        </a:p>
      </dgm:t>
    </dgm:pt>
    <dgm:pt modelId="{F38C27C0-8357-4849-B8F2-7A8F9BC86E3A}" type="sibTrans" cxnId="{B9B35370-120D-4BD1-9908-CD6976B8DA89}">
      <dgm:prSet/>
      <dgm:spPr/>
      <dgm:t>
        <a:bodyPr/>
        <a:lstStyle/>
        <a:p>
          <a:endParaRPr lang="en-AU"/>
        </a:p>
      </dgm:t>
    </dgm:pt>
    <dgm:pt modelId="{199D61A9-5ABB-484E-826F-DAFD5D292BD5}">
      <dgm:prSet phldrT="[Text]"/>
      <dgm:spPr/>
      <dgm:t>
        <a:bodyPr/>
        <a:lstStyle/>
        <a:p>
          <a:r>
            <a:rPr lang="en-AU" dirty="0"/>
            <a:t>Modify or update an item.</a:t>
          </a:r>
        </a:p>
      </dgm:t>
    </dgm:pt>
    <dgm:pt modelId="{73B720CA-B1F3-446B-970E-C1C022DBCAD8}" type="parTrans" cxnId="{0659C429-C1F7-413D-9BE7-67E9A6C19145}">
      <dgm:prSet/>
      <dgm:spPr/>
      <dgm:t>
        <a:bodyPr/>
        <a:lstStyle/>
        <a:p>
          <a:endParaRPr lang="en-AU"/>
        </a:p>
      </dgm:t>
    </dgm:pt>
    <dgm:pt modelId="{94E13DE6-2839-4FBE-B914-B2AFF6CDA737}" type="sibTrans" cxnId="{0659C429-C1F7-413D-9BE7-67E9A6C19145}">
      <dgm:prSet/>
      <dgm:spPr/>
      <dgm:t>
        <a:bodyPr/>
        <a:lstStyle/>
        <a:p>
          <a:endParaRPr lang="en-AU"/>
        </a:p>
      </dgm:t>
    </dgm:pt>
    <dgm:pt modelId="{F05900DF-1CFA-46E5-912C-5770A3C4B178}">
      <dgm:prSet phldrT="[Text]"/>
      <dgm:spPr/>
      <dgm:t>
        <a:bodyPr/>
        <a:lstStyle/>
        <a:p>
          <a:r>
            <a:rPr lang="en-AU" dirty="0"/>
            <a:t>Change the required amount of each item.</a:t>
          </a:r>
        </a:p>
      </dgm:t>
    </dgm:pt>
    <dgm:pt modelId="{A7EE596F-D8C4-42CB-8DBE-3A1AC6055470}" type="parTrans" cxnId="{60DB45F9-A2E7-43F2-AEF5-D2AB75926798}">
      <dgm:prSet/>
      <dgm:spPr/>
      <dgm:t>
        <a:bodyPr/>
        <a:lstStyle/>
        <a:p>
          <a:endParaRPr lang="en-AU"/>
        </a:p>
      </dgm:t>
    </dgm:pt>
    <dgm:pt modelId="{ABC5C37C-F9E8-4E3E-A2D5-E5710D196478}" type="sibTrans" cxnId="{60DB45F9-A2E7-43F2-AEF5-D2AB75926798}">
      <dgm:prSet/>
      <dgm:spPr/>
      <dgm:t>
        <a:bodyPr/>
        <a:lstStyle/>
        <a:p>
          <a:endParaRPr lang="en-AU"/>
        </a:p>
      </dgm:t>
    </dgm:pt>
    <dgm:pt modelId="{4AA71A96-2688-4B76-A6BD-20DDE7CC6096}">
      <dgm:prSet phldrT="[Text]"/>
      <dgm:spPr/>
      <dgm:t>
        <a:bodyPr/>
        <a:lstStyle/>
        <a:p>
          <a:r>
            <a:rPr lang="en-AU" dirty="0"/>
            <a:t>Modify</a:t>
          </a:r>
        </a:p>
      </dgm:t>
    </dgm:pt>
    <dgm:pt modelId="{92120160-2009-4C7A-9AE5-B24ED48CE244}" type="sibTrans" cxnId="{2A27D298-435E-4C66-B02C-3C20ADE48326}">
      <dgm:prSet/>
      <dgm:spPr/>
      <dgm:t>
        <a:bodyPr/>
        <a:lstStyle/>
        <a:p>
          <a:endParaRPr lang="en-AU"/>
        </a:p>
      </dgm:t>
    </dgm:pt>
    <dgm:pt modelId="{D8C5D5FC-B873-41F0-A5A8-5589D7F81752}" type="parTrans" cxnId="{2A27D298-435E-4C66-B02C-3C20ADE48326}">
      <dgm:prSet/>
      <dgm:spPr/>
      <dgm:t>
        <a:bodyPr/>
        <a:lstStyle/>
        <a:p>
          <a:endParaRPr lang="en-AU"/>
        </a:p>
      </dgm:t>
    </dgm:pt>
    <dgm:pt modelId="{6472396A-CF0D-45F6-9881-294848BCB3D2}" type="pres">
      <dgm:prSet presAssocID="{9E9B6018-9842-4E6C-A4FF-8D4BF7B7C1CA}" presName="linearFlow" presStyleCnt="0">
        <dgm:presLayoutVars>
          <dgm:dir/>
          <dgm:animLvl val="lvl"/>
          <dgm:resizeHandles val="exact"/>
        </dgm:presLayoutVars>
      </dgm:prSet>
      <dgm:spPr/>
    </dgm:pt>
    <dgm:pt modelId="{15E5426C-CEF0-4DD5-8B1D-9E3E10439CA2}" type="pres">
      <dgm:prSet presAssocID="{62462B45-3C34-4CD7-B88F-D6D26E1C7954}" presName="composite" presStyleCnt="0"/>
      <dgm:spPr/>
    </dgm:pt>
    <dgm:pt modelId="{699B6075-A2BE-4A9B-BC33-B9B74203EAE0}" type="pres">
      <dgm:prSet presAssocID="{62462B45-3C34-4CD7-B88F-D6D26E1C795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A847536-2677-4022-B3E3-F5BB2B50B32A}" type="pres">
      <dgm:prSet presAssocID="{62462B45-3C34-4CD7-B88F-D6D26E1C7954}" presName="descendantText" presStyleLbl="alignAcc1" presStyleIdx="0" presStyleCnt="3">
        <dgm:presLayoutVars>
          <dgm:bulletEnabled val="1"/>
        </dgm:presLayoutVars>
      </dgm:prSet>
      <dgm:spPr/>
    </dgm:pt>
    <dgm:pt modelId="{E5D8C833-2DED-4922-B4F1-98B78752A415}" type="pres">
      <dgm:prSet presAssocID="{E5575804-BD58-4A31-9B43-7AE83B7CD9E3}" presName="sp" presStyleCnt="0"/>
      <dgm:spPr/>
    </dgm:pt>
    <dgm:pt modelId="{0D107DE8-3658-46B1-AC96-9F09D758635A}" type="pres">
      <dgm:prSet presAssocID="{7D5388DC-16F3-4E86-A74E-8415F20F325A}" presName="composite" presStyleCnt="0"/>
      <dgm:spPr/>
    </dgm:pt>
    <dgm:pt modelId="{9AC1F16E-0DB5-4130-98A3-5FD5745D3B88}" type="pres">
      <dgm:prSet presAssocID="{7D5388DC-16F3-4E86-A74E-8415F20F32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75C3204-65C7-4152-B9F3-A65CF147C9F9}" type="pres">
      <dgm:prSet presAssocID="{7D5388DC-16F3-4E86-A74E-8415F20F325A}" presName="descendantText" presStyleLbl="alignAcc1" presStyleIdx="1" presStyleCnt="3">
        <dgm:presLayoutVars>
          <dgm:bulletEnabled val="1"/>
        </dgm:presLayoutVars>
      </dgm:prSet>
      <dgm:spPr/>
    </dgm:pt>
    <dgm:pt modelId="{5F8E3168-7E88-4B0B-BA7E-1581DACE1E59}" type="pres">
      <dgm:prSet presAssocID="{7EBE0463-34D2-4EBC-974B-860E3DD81D1F}" presName="sp" presStyleCnt="0"/>
      <dgm:spPr/>
    </dgm:pt>
    <dgm:pt modelId="{B3763882-FEF0-4CB4-955C-5B73B20E8E89}" type="pres">
      <dgm:prSet presAssocID="{4AA71A96-2688-4B76-A6BD-20DDE7CC6096}" presName="composite" presStyleCnt="0"/>
      <dgm:spPr/>
    </dgm:pt>
    <dgm:pt modelId="{9487D738-9A66-4E5C-A562-171B0B4120C6}" type="pres">
      <dgm:prSet presAssocID="{4AA71A96-2688-4B76-A6BD-20DDE7CC6096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D136AF3E-8112-42D6-BEB6-3F9661A00547}" type="pres">
      <dgm:prSet presAssocID="{4AA71A96-2688-4B76-A6BD-20DDE7CC6096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4DB62622-1958-4AB8-BA7E-A66375246F4C}" srcId="{9E9B6018-9842-4E6C-A4FF-8D4BF7B7C1CA}" destId="{62462B45-3C34-4CD7-B88F-D6D26E1C7954}" srcOrd="0" destOrd="0" parTransId="{3F1574FD-7380-47B8-A6A8-8F54322FD99C}" sibTransId="{E5575804-BD58-4A31-9B43-7AE83B7CD9E3}"/>
    <dgm:cxn modelId="{0659C429-C1F7-413D-9BE7-67E9A6C19145}" srcId="{4AA71A96-2688-4B76-A6BD-20DDE7CC6096}" destId="{199D61A9-5ABB-484E-826F-DAFD5D292BD5}" srcOrd="0" destOrd="0" parTransId="{73B720CA-B1F3-446B-970E-C1C022DBCAD8}" sibTransId="{94E13DE6-2839-4FBE-B914-B2AFF6CDA737}"/>
    <dgm:cxn modelId="{B7825C3F-E211-470B-B03B-6E22F5BF0E01}" type="presOf" srcId="{9E9B6018-9842-4E6C-A4FF-8D4BF7B7C1CA}" destId="{6472396A-CF0D-45F6-9881-294848BCB3D2}" srcOrd="0" destOrd="0" presId="urn:microsoft.com/office/officeart/2005/8/layout/chevron2"/>
    <dgm:cxn modelId="{B36C3063-D82D-468A-9BCA-9F9A6A42F456}" type="presOf" srcId="{F4B4B153-B7AE-4C5B-A68C-AD3608E83B3B}" destId="{9A847536-2677-4022-B3E3-F5BB2B50B32A}" srcOrd="0" destOrd="1" presId="urn:microsoft.com/office/officeart/2005/8/layout/chevron2"/>
    <dgm:cxn modelId="{DFBFA167-FC30-421D-BBC6-711769DA3142}" srcId="{62462B45-3C34-4CD7-B88F-D6D26E1C7954}" destId="{85049AC9-245B-4EF1-A1DF-87DD89C229EE}" srcOrd="0" destOrd="0" parTransId="{10DD33A1-B3EC-4D2D-A517-4A323561F2EE}" sibTransId="{7AEBC934-9BCE-412A-AADB-6F055F39D63D}"/>
    <dgm:cxn modelId="{482DC149-701B-46A0-943B-880F497B4035}" type="presOf" srcId="{4AA71A96-2688-4B76-A6BD-20DDE7CC6096}" destId="{9487D738-9A66-4E5C-A562-171B0B4120C6}" srcOrd="0" destOrd="0" presId="urn:microsoft.com/office/officeart/2005/8/layout/chevron2"/>
    <dgm:cxn modelId="{B9B35370-120D-4BD1-9908-CD6976B8DA89}" srcId="{7D5388DC-16F3-4E86-A74E-8415F20F325A}" destId="{E3DFAC73-7DA2-409C-95C1-A870F981BAB4}" srcOrd="0" destOrd="0" parTransId="{54C4D932-3DC1-4E3B-BC23-C232A485C464}" sibTransId="{F38C27C0-8357-4849-B8F2-7A8F9BC86E3A}"/>
    <dgm:cxn modelId="{B67BA685-B8A8-4ED1-A8E8-0F6E1EC98711}" srcId="{62462B45-3C34-4CD7-B88F-D6D26E1C7954}" destId="{F4B4B153-B7AE-4C5B-A68C-AD3608E83B3B}" srcOrd="1" destOrd="0" parTransId="{19B5D863-B615-48C0-85D2-02D46ACF680C}" sibTransId="{C4335466-CA28-40D7-BCB1-76F5EC9EC34B}"/>
    <dgm:cxn modelId="{937BA788-3336-4990-A80F-678D4EED4C0A}" srcId="{9E9B6018-9842-4E6C-A4FF-8D4BF7B7C1CA}" destId="{7D5388DC-16F3-4E86-A74E-8415F20F325A}" srcOrd="1" destOrd="0" parTransId="{9085A816-3AB7-4F4A-8F3D-2808BF22BB93}" sibTransId="{7EBE0463-34D2-4EBC-974B-860E3DD81D1F}"/>
    <dgm:cxn modelId="{2A27D298-435E-4C66-B02C-3C20ADE48326}" srcId="{9E9B6018-9842-4E6C-A4FF-8D4BF7B7C1CA}" destId="{4AA71A96-2688-4B76-A6BD-20DDE7CC6096}" srcOrd="2" destOrd="0" parTransId="{D8C5D5FC-B873-41F0-A5A8-5589D7F81752}" sibTransId="{92120160-2009-4C7A-9AE5-B24ED48CE244}"/>
    <dgm:cxn modelId="{B62373B4-BD97-4610-AB29-F9C2160A22BF}" type="presOf" srcId="{199D61A9-5ABB-484E-826F-DAFD5D292BD5}" destId="{D136AF3E-8112-42D6-BEB6-3F9661A00547}" srcOrd="0" destOrd="0" presId="urn:microsoft.com/office/officeart/2005/8/layout/chevron2"/>
    <dgm:cxn modelId="{538715D9-0649-40E1-A7E6-7B11719D9F80}" type="presOf" srcId="{E3DFAC73-7DA2-409C-95C1-A870F981BAB4}" destId="{C75C3204-65C7-4152-B9F3-A65CF147C9F9}" srcOrd="0" destOrd="0" presId="urn:microsoft.com/office/officeart/2005/8/layout/chevron2"/>
    <dgm:cxn modelId="{1D0145E8-74BF-4113-9C5C-51714620B9E8}" type="presOf" srcId="{7D5388DC-16F3-4E86-A74E-8415F20F325A}" destId="{9AC1F16E-0DB5-4130-98A3-5FD5745D3B88}" srcOrd="0" destOrd="0" presId="urn:microsoft.com/office/officeart/2005/8/layout/chevron2"/>
    <dgm:cxn modelId="{D8BCA1F8-ACB5-46B1-8643-1303CF49DA83}" type="presOf" srcId="{F05900DF-1CFA-46E5-912C-5770A3C4B178}" destId="{D136AF3E-8112-42D6-BEB6-3F9661A00547}" srcOrd="0" destOrd="1" presId="urn:microsoft.com/office/officeart/2005/8/layout/chevron2"/>
    <dgm:cxn modelId="{60DB45F9-A2E7-43F2-AEF5-D2AB75926798}" srcId="{4AA71A96-2688-4B76-A6BD-20DDE7CC6096}" destId="{F05900DF-1CFA-46E5-912C-5770A3C4B178}" srcOrd="1" destOrd="0" parTransId="{A7EE596F-D8C4-42CB-8DBE-3A1AC6055470}" sibTransId="{ABC5C37C-F9E8-4E3E-A2D5-E5710D196478}"/>
    <dgm:cxn modelId="{A0996DFC-FD27-436C-8C80-A7B8E0D02FE1}" type="presOf" srcId="{62462B45-3C34-4CD7-B88F-D6D26E1C7954}" destId="{699B6075-A2BE-4A9B-BC33-B9B74203EAE0}" srcOrd="0" destOrd="0" presId="urn:microsoft.com/office/officeart/2005/8/layout/chevron2"/>
    <dgm:cxn modelId="{26BFE5FF-449D-447E-8E8A-DC1164074E97}" type="presOf" srcId="{85049AC9-245B-4EF1-A1DF-87DD89C229EE}" destId="{9A847536-2677-4022-B3E3-F5BB2B50B32A}" srcOrd="0" destOrd="0" presId="urn:microsoft.com/office/officeart/2005/8/layout/chevron2"/>
    <dgm:cxn modelId="{68AEDFAA-D9D4-46AF-9D1B-F6A5F1445D4E}" type="presParOf" srcId="{6472396A-CF0D-45F6-9881-294848BCB3D2}" destId="{15E5426C-CEF0-4DD5-8B1D-9E3E10439CA2}" srcOrd="0" destOrd="0" presId="urn:microsoft.com/office/officeart/2005/8/layout/chevron2"/>
    <dgm:cxn modelId="{9487DE4A-1572-43AE-A994-505FB057480B}" type="presParOf" srcId="{15E5426C-CEF0-4DD5-8B1D-9E3E10439CA2}" destId="{699B6075-A2BE-4A9B-BC33-B9B74203EAE0}" srcOrd="0" destOrd="0" presId="urn:microsoft.com/office/officeart/2005/8/layout/chevron2"/>
    <dgm:cxn modelId="{CFA0DFA1-552D-4D59-9F91-BA2CBD060231}" type="presParOf" srcId="{15E5426C-CEF0-4DD5-8B1D-9E3E10439CA2}" destId="{9A847536-2677-4022-B3E3-F5BB2B50B32A}" srcOrd="1" destOrd="0" presId="urn:microsoft.com/office/officeart/2005/8/layout/chevron2"/>
    <dgm:cxn modelId="{E0CCCB02-570E-45CC-9E04-E00DFDDE34CB}" type="presParOf" srcId="{6472396A-CF0D-45F6-9881-294848BCB3D2}" destId="{E5D8C833-2DED-4922-B4F1-98B78752A415}" srcOrd="1" destOrd="0" presId="urn:microsoft.com/office/officeart/2005/8/layout/chevron2"/>
    <dgm:cxn modelId="{5AB7831E-094A-4DF5-BE5E-F4E3975E2AB1}" type="presParOf" srcId="{6472396A-CF0D-45F6-9881-294848BCB3D2}" destId="{0D107DE8-3658-46B1-AC96-9F09D758635A}" srcOrd="2" destOrd="0" presId="urn:microsoft.com/office/officeart/2005/8/layout/chevron2"/>
    <dgm:cxn modelId="{5D1BA5C3-59C4-4354-A7B5-9DB10AA6828E}" type="presParOf" srcId="{0D107DE8-3658-46B1-AC96-9F09D758635A}" destId="{9AC1F16E-0DB5-4130-98A3-5FD5745D3B88}" srcOrd="0" destOrd="0" presId="urn:microsoft.com/office/officeart/2005/8/layout/chevron2"/>
    <dgm:cxn modelId="{47532BFB-0824-42E7-8911-662E6EED35B3}" type="presParOf" srcId="{0D107DE8-3658-46B1-AC96-9F09D758635A}" destId="{C75C3204-65C7-4152-B9F3-A65CF147C9F9}" srcOrd="1" destOrd="0" presId="urn:microsoft.com/office/officeart/2005/8/layout/chevron2"/>
    <dgm:cxn modelId="{0EDF3DB8-5EFA-45CD-B8B6-DA597DC3D2F4}" type="presParOf" srcId="{6472396A-CF0D-45F6-9881-294848BCB3D2}" destId="{5F8E3168-7E88-4B0B-BA7E-1581DACE1E59}" srcOrd="3" destOrd="0" presId="urn:microsoft.com/office/officeart/2005/8/layout/chevron2"/>
    <dgm:cxn modelId="{90830271-A76C-4266-880A-E9352AEB2C02}" type="presParOf" srcId="{6472396A-CF0D-45F6-9881-294848BCB3D2}" destId="{B3763882-FEF0-4CB4-955C-5B73B20E8E89}" srcOrd="4" destOrd="0" presId="urn:microsoft.com/office/officeart/2005/8/layout/chevron2"/>
    <dgm:cxn modelId="{FBCBD81E-B560-4C2F-A6AD-E7F1BCFED60C}" type="presParOf" srcId="{B3763882-FEF0-4CB4-955C-5B73B20E8E89}" destId="{9487D738-9A66-4E5C-A562-171B0B4120C6}" srcOrd="0" destOrd="0" presId="urn:microsoft.com/office/officeart/2005/8/layout/chevron2"/>
    <dgm:cxn modelId="{7FC08BD7-7919-4615-8B65-71A60E91D8DA}" type="presParOf" srcId="{B3763882-FEF0-4CB4-955C-5B73B20E8E89}" destId="{D136AF3E-8112-42D6-BEB6-3F9661A0054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1447" y="71403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App for every-one to use, easy to use. 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Simple terminal app with main menu.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The skies the limit with future development.</a:t>
          </a:r>
        </a:p>
      </dsp:txBody>
      <dsp:txXfrm>
        <a:off x="7041543" y="269530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6075-A2BE-4A9B-BC33-B9B74203EAE0}">
      <dsp:nvSpPr>
        <dsp:cNvPr id="0" name=""/>
        <dsp:cNvSpPr/>
      </dsp:nvSpPr>
      <dsp:spPr>
        <a:xfrm rot="5400000">
          <a:off x="-220680" y="221150"/>
          <a:ext cx="1471201" cy="102984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Add</a:t>
          </a:r>
        </a:p>
      </dsp:txBody>
      <dsp:txXfrm rot="-5400000">
        <a:off x="1" y="515391"/>
        <a:ext cx="1029841" cy="441360"/>
      </dsp:txXfrm>
    </dsp:sp>
    <dsp:sp modelId="{9A847536-2677-4022-B3E3-F5BB2B50B32A}">
      <dsp:nvSpPr>
        <dsp:cNvPr id="0" name=""/>
        <dsp:cNvSpPr/>
      </dsp:nvSpPr>
      <dsp:spPr>
        <a:xfrm rot="5400000">
          <a:off x="4896911" y="-3866599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your items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the amount of times you wish with said item</a:t>
          </a:r>
        </a:p>
      </dsp:txBody>
      <dsp:txXfrm rot="-5400000">
        <a:off x="1029842" y="47152"/>
        <a:ext cx="8643738" cy="862917"/>
      </dsp:txXfrm>
    </dsp:sp>
    <dsp:sp modelId="{9AC1F16E-0DB5-4130-98A3-5FD5745D3B88}">
      <dsp:nvSpPr>
        <dsp:cNvPr id="0" name=""/>
        <dsp:cNvSpPr/>
      </dsp:nvSpPr>
      <dsp:spPr>
        <a:xfrm rot="5400000">
          <a:off x="-220680" y="1496441"/>
          <a:ext cx="1471201" cy="1029841"/>
        </a:xfrm>
        <a:prstGeom prst="chevron">
          <a:avLst/>
        </a:prstGeom>
        <a:solidFill>
          <a:schemeClr val="accent5">
            <a:hueOff val="1178392"/>
            <a:satOff val="-5635"/>
            <a:lumOff val="6177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Delete</a:t>
          </a:r>
        </a:p>
      </dsp:txBody>
      <dsp:txXfrm rot="-5400000">
        <a:off x="1" y="1790682"/>
        <a:ext cx="1029841" cy="441360"/>
      </dsp:txXfrm>
    </dsp:sp>
    <dsp:sp modelId="{C75C3204-65C7-4152-B9F3-A65CF147C9F9}">
      <dsp:nvSpPr>
        <dsp:cNvPr id="0" name=""/>
        <dsp:cNvSpPr/>
      </dsp:nvSpPr>
      <dsp:spPr>
        <a:xfrm rot="5400000">
          <a:off x="4896911" y="-2591308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If you no longer need an item, delete it.</a:t>
          </a:r>
        </a:p>
      </dsp:txBody>
      <dsp:txXfrm rot="-5400000">
        <a:off x="1029842" y="1322443"/>
        <a:ext cx="8643738" cy="862917"/>
      </dsp:txXfrm>
    </dsp:sp>
    <dsp:sp modelId="{9487D738-9A66-4E5C-A562-171B0B4120C6}">
      <dsp:nvSpPr>
        <dsp:cNvPr id="0" name=""/>
        <dsp:cNvSpPr/>
      </dsp:nvSpPr>
      <dsp:spPr>
        <a:xfrm rot="5400000">
          <a:off x="-220680" y="2771733"/>
          <a:ext cx="1471201" cy="1029841"/>
        </a:xfrm>
        <a:prstGeom prst="chevron">
          <a:avLst/>
        </a:prstGeom>
        <a:solidFill>
          <a:schemeClr val="accent5">
            <a:hueOff val="2356783"/>
            <a:satOff val="-11270"/>
            <a:lumOff val="12353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Modify</a:t>
          </a:r>
        </a:p>
      </dsp:txBody>
      <dsp:txXfrm rot="-5400000">
        <a:off x="1" y="3065974"/>
        <a:ext cx="1029841" cy="441360"/>
      </dsp:txXfrm>
    </dsp:sp>
    <dsp:sp modelId="{D136AF3E-8112-42D6-BEB6-3F9661A00547}">
      <dsp:nvSpPr>
        <dsp:cNvPr id="0" name=""/>
        <dsp:cNvSpPr/>
      </dsp:nvSpPr>
      <dsp:spPr>
        <a:xfrm rot="5400000">
          <a:off x="4896911" y="-1316016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Modify or update an item.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Change the required amount of each item.</a:t>
          </a:r>
        </a:p>
      </dsp:txBody>
      <dsp:txXfrm rot="-5400000">
        <a:off x="1029842" y="2597735"/>
        <a:ext cx="8643738" cy="862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16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A0C0817-A112-4847-8014-A94B7D2A4EA3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754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395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71890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1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35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23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2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94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1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5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72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99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566993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  <a:noFill/>
          <a:scene3d>
            <a:camera prst="orthographicFront"/>
            <a:lightRig rig="threePt" dir="t"/>
          </a:scene3d>
          <a:sp3d contourW="12700">
            <a:bevelT prst="relaxedInset"/>
            <a:contourClr>
              <a:srgbClr val="FF0000"/>
            </a:contourClr>
          </a:sp3d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~Daily Health App~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By Aaron Novak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D51D2-A58C-4FA3-B6BA-EA2C689F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Thank you all for you’re time!</a:t>
            </a:r>
          </a:p>
        </p:txBody>
      </p:sp>
      <p:pic>
        <p:nvPicPr>
          <p:cNvPr id="6" name="Content Placeholder 5" descr="Close-up of a calculator keypad">
            <a:extLst>
              <a:ext uri="{FF2B5EF4-FFF2-40B4-BE49-F238E27FC236}">
                <a16:creationId xmlns:a16="http://schemas.microsoft.com/office/drawing/2014/main" id="{3E2674B4-36AA-40BA-8370-1FC84DBE95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" b="1216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9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ngel face outline with solid fill">
            <a:extLst>
              <a:ext uri="{FF2B5EF4-FFF2-40B4-BE49-F238E27FC236}">
                <a16:creationId xmlns:a16="http://schemas.microsoft.com/office/drawing/2014/main" id="{8A875494-83CA-4F96-A339-E83CBB0B35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0093" y="2229854"/>
            <a:ext cx="2809073" cy="2809073"/>
          </a:xfrm>
        </p:spPr>
      </p:pic>
    </p:spTree>
    <p:extLst>
      <p:ext uri="{BB962C8B-B14F-4D97-AF65-F5344CB8AC3E}">
        <p14:creationId xmlns:p14="http://schemas.microsoft.com/office/powerpoint/2010/main" val="9127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Welcome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720352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00CDB4F3-8E13-4A3A-B287-6891F0317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Version of the Mon-Sun Pill box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74739D32-7824-4CDE-80AE-E4998F1B12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9143" b="29143"/>
          <a:stretch/>
        </p:blipFill>
        <p:spPr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8F65907-237A-477E-8011-8F5BEFE8C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Never forget to take your medication and vitamins </a:t>
            </a:r>
            <a:r>
              <a:rPr lang="en-US" dirty="0" err="1"/>
              <a:t>etc</a:t>
            </a:r>
            <a:r>
              <a:rPr lang="en-US" dirty="0"/>
              <a:t> again. You just log in and it will let you know!</a:t>
            </a:r>
          </a:p>
        </p:txBody>
      </p:sp>
    </p:spTree>
    <p:extLst>
      <p:ext uri="{BB962C8B-B14F-4D97-AF65-F5344CB8AC3E}">
        <p14:creationId xmlns:p14="http://schemas.microsoft.com/office/powerpoint/2010/main" val="422261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54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3220-777B-4B3A-B7E2-479F5EE75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AU" dirty="0">
                <a:solidFill>
                  <a:srgbClr val="FFFFFF"/>
                </a:solidFill>
              </a:rPr>
              <a:t>                    Fully customizable </a:t>
            </a:r>
          </a:p>
        </p:txBody>
      </p:sp>
      <p:pic>
        <p:nvPicPr>
          <p:cNvPr id="5" name="Content Placeholder 4" descr="Fashion designers working together in their studio">
            <a:extLst>
              <a:ext uri="{FF2B5EF4-FFF2-40B4-BE49-F238E27FC236}">
                <a16:creationId xmlns:a16="http://schemas.microsoft.com/office/drawing/2014/main" id="{7CA93A0A-CC1A-45BE-8368-3B3E3017C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282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B0996D-1EC1-4DAD-96FC-0BF386586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You can add in anything you would like. If you want to do 10 star jumps twice a day, enter it in.</a:t>
            </a:r>
          </a:p>
          <a:p>
            <a:r>
              <a:rPr lang="en-US" dirty="0">
                <a:solidFill>
                  <a:srgbClr val="FFFFFF"/>
                </a:solidFill>
              </a:rPr>
              <a:t>If you would like to eat 3 apples a day, enter away!</a:t>
            </a:r>
          </a:p>
        </p:txBody>
      </p:sp>
    </p:spTree>
    <p:extLst>
      <p:ext uri="{BB962C8B-B14F-4D97-AF65-F5344CB8AC3E}">
        <p14:creationId xmlns:p14="http://schemas.microsoft.com/office/powerpoint/2010/main" val="59265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9ECD-8012-4DC0-A04D-AADDC5A58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AU" dirty="0"/>
              <a:t>Add/delete/modify items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8D36FE-D926-4F74-9AF0-F35395133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0607968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956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ild hands on a globe">
            <a:extLst>
              <a:ext uri="{FF2B5EF4-FFF2-40B4-BE49-F238E27FC236}">
                <a16:creationId xmlns:a16="http://schemas.microsoft.com/office/drawing/2014/main" id="{4C00B972-FD75-4850-B446-6A8644175D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58" r="9091" b="47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5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ECD8E7-F67B-4338-AB83-1B6ADCCC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6" cy="1499616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00000"/>
                </a:solidFill>
              </a:rPr>
              <a:t>Various info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8E3E2D-FF43-4F77-BA24-9DAD90217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6" cy="4023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There is going to be a various info tab that you can go to:</a:t>
            </a:r>
          </a:p>
          <a:p>
            <a:r>
              <a:rPr lang="en-US" dirty="0">
                <a:solidFill>
                  <a:srgbClr val="000000"/>
                </a:solidFill>
              </a:rPr>
              <a:t>- Quick Energy.</a:t>
            </a:r>
          </a:p>
          <a:p>
            <a:r>
              <a:rPr lang="en-US" dirty="0">
                <a:solidFill>
                  <a:srgbClr val="000000"/>
                </a:solidFill>
              </a:rPr>
              <a:t>-Various Nootropics for studying.</a:t>
            </a:r>
          </a:p>
          <a:p>
            <a:r>
              <a:rPr lang="en-US" dirty="0">
                <a:solidFill>
                  <a:srgbClr val="000000"/>
                </a:solidFill>
              </a:rPr>
              <a:t>-Stretches to make yourself feel more awake.</a:t>
            </a:r>
          </a:p>
          <a:p>
            <a:r>
              <a:rPr lang="en-US" dirty="0">
                <a:solidFill>
                  <a:srgbClr val="000000"/>
                </a:solidFill>
              </a:rPr>
              <a:t>-Tones to help you sleep, study and relax.</a:t>
            </a:r>
          </a:p>
          <a:p>
            <a:r>
              <a:rPr lang="en-US" dirty="0">
                <a:solidFill>
                  <a:srgbClr val="000000"/>
                </a:solidFill>
              </a:rPr>
              <a:t>-Breathing techniques.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21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11D3-107B-462E-B8D3-3E03EFE6E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6800850" cy="1463040"/>
          </a:xfrm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en-AU" dirty="0"/>
              <a:t> Bonus information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F547A-D726-4131-ACC5-D38404633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0378316">
            <a:off x="7558090" y="5428407"/>
            <a:ext cx="4552950" cy="526498"/>
          </a:xfrm>
          <a:gradFill>
            <a:gsLst>
              <a:gs pos="62000">
                <a:schemeClr val="tx1"/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wordArtVert" lIns="108000" anchor="ctr" anchorCtr="1">
            <a:normAutofit lnSpcReduction="10000"/>
          </a:bodyPr>
          <a:lstStyle/>
          <a:p>
            <a:r>
              <a:rPr lang="en-AU" dirty="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highlight>
                  <a:srgbClr val="008000"/>
                </a:highlight>
              </a:rPr>
              <a:t>Knowledge = Power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582D3-697E-4D47-884F-FADAC78AD1A7}"/>
              </a:ext>
            </a:extLst>
          </p:cNvPr>
          <p:cNvSpPr txBox="1"/>
          <p:nvPr/>
        </p:nvSpPr>
        <p:spPr>
          <a:xfrm>
            <a:off x="2155842" y="908100"/>
            <a:ext cx="7880316" cy="3046988"/>
          </a:xfrm>
          <a:prstGeom prst="rect">
            <a:avLst/>
          </a:prstGeom>
          <a:gradFill>
            <a:gsLst>
              <a:gs pos="62000">
                <a:schemeClr val="accent1">
                  <a:lumMod val="5000"/>
                  <a:lumOff val="95000"/>
                </a:schemeClr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AU" sz="2400" dirty="0"/>
              <a:t>Implement a small bit of info to get people thinking.</a:t>
            </a:r>
          </a:p>
          <a:p>
            <a:r>
              <a:rPr lang="en-AU" sz="2400" dirty="0"/>
              <a:t>-Did you know fidgeting can burn up to 350 Calories a day?</a:t>
            </a:r>
          </a:p>
          <a:p>
            <a:r>
              <a:rPr lang="en-AU" sz="2400" dirty="0"/>
              <a:t>-Splashing cold water on your face 3 times, wakes you up much faster!</a:t>
            </a:r>
          </a:p>
          <a:p>
            <a:r>
              <a:rPr lang="en-AU" sz="2400" dirty="0"/>
              <a:t>- Studying and feel like no information is going in, try binaural beats.</a:t>
            </a:r>
          </a:p>
          <a:p>
            <a:r>
              <a:rPr lang="en-AU" sz="2400" dirty="0"/>
              <a:t>-Heard of Nicotine? Yes, cigarettes, dive deeper. Its not as deadly as you think!</a:t>
            </a:r>
          </a:p>
        </p:txBody>
      </p:sp>
    </p:spTree>
    <p:extLst>
      <p:ext uri="{BB962C8B-B14F-4D97-AF65-F5344CB8AC3E}">
        <p14:creationId xmlns:p14="http://schemas.microsoft.com/office/powerpoint/2010/main" val="154673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7B7C6F6-4579-4D42-9857-ED1B2EE07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7" y="4382347"/>
            <a:ext cx="5688020" cy="21539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60D82-D336-4746-A6EA-DC38B4F3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24" y="4608575"/>
            <a:ext cx="5242560" cy="17657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gradFill>
                  <a:gsLst>
                    <a:gs pos="62000">
                      <a:srgbClr val="F03F2B"/>
                    </a:gs>
                    <a:gs pos="58000">
                      <a:schemeClr val="accent1">
                        <a:lumMod val="45000"/>
                        <a:lumOff val="55000"/>
                      </a:schemeClr>
                    </a:gs>
                    <a:gs pos="71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Happy = Healthy</a:t>
            </a:r>
          </a:p>
        </p:txBody>
      </p:sp>
      <p:pic>
        <p:nvPicPr>
          <p:cNvPr id="6" name="Content Placeholder 5" descr="Portrait of two happy adults and one child">
            <a:extLst>
              <a:ext uri="{FF2B5EF4-FFF2-40B4-BE49-F238E27FC236}">
                <a16:creationId xmlns:a16="http://schemas.microsoft.com/office/drawing/2014/main" id="{B1781740-84EC-4FBC-B624-43D60A0C3A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2642" b="1"/>
          <a:stretch/>
        </p:blipFill>
        <p:spPr>
          <a:xfrm>
            <a:off x="327547" y="321733"/>
            <a:ext cx="5688020" cy="389974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E6D8249-E901-4E71-B15A-A7F5D7F7B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4" y="321732"/>
            <a:ext cx="5693835" cy="6214534"/>
          </a:xfrm>
          <a:prstGeom prst="rect">
            <a:avLst/>
          </a:prstGeom>
          <a:solidFill>
            <a:srgbClr val="3638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A70E8-633E-41B3-BD90-01E1CB565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61065" y="974875"/>
            <a:ext cx="4724573" cy="4852362"/>
          </a:xfrm>
        </p:spPr>
        <p:txBody>
          <a:bodyPr vert="horz" lIns="45720" tIns="45720" rIns="4572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Basically, I just want to create an App so that all can use, and heavily benefit.</a:t>
            </a:r>
          </a:p>
          <a:p>
            <a:r>
              <a:rPr lang="en-US" dirty="0">
                <a:solidFill>
                  <a:srgbClr val="FFFFFF"/>
                </a:solidFill>
              </a:rPr>
              <a:t>All the external bits apart from the actual add remove items part will be completely up to user discretion if they wish.</a:t>
            </a:r>
          </a:p>
        </p:txBody>
      </p:sp>
    </p:spTree>
    <p:extLst>
      <p:ext uri="{BB962C8B-B14F-4D97-AF65-F5344CB8AC3E}">
        <p14:creationId xmlns:p14="http://schemas.microsoft.com/office/powerpoint/2010/main" val="1066457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58BA-E4E5-41F3-A48D-26DC6E4C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Special thanks to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EB19E-4180-475F-8D5C-41EEFFB4A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Power-Point stock images.</a:t>
            </a:r>
          </a:p>
        </p:txBody>
      </p:sp>
    </p:spTree>
    <p:extLst>
      <p:ext uri="{BB962C8B-B14F-4D97-AF65-F5344CB8AC3E}">
        <p14:creationId xmlns:p14="http://schemas.microsoft.com/office/powerpoint/2010/main" val="15696111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Tw Cen MT</vt:lpstr>
      <vt:lpstr>Tw Cen MT Condensed</vt:lpstr>
      <vt:lpstr>Wingdings 3</vt:lpstr>
      <vt:lpstr>Integral</vt:lpstr>
      <vt:lpstr>~Daily Health App~</vt:lpstr>
      <vt:lpstr>Welcome</vt:lpstr>
      <vt:lpstr>Digital Version of the Mon-Sun Pill box</vt:lpstr>
      <vt:lpstr>                    Fully customizable </vt:lpstr>
      <vt:lpstr>Add/delete/modify items</vt:lpstr>
      <vt:lpstr>Various info</vt:lpstr>
      <vt:lpstr> Bonus information    </vt:lpstr>
      <vt:lpstr>Happy = Healthy</vt:lpstr>
      <vt:lpstr>Special thanks to </vt:lpstr>
      <vt:lpstr>Thank you all for you’re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~Daily Health App~</dc:title>
  <dc:creator>Aaron Novak</dc:creator>
  <cp:lastModifiedBy>Aaron Novak</cp:lastModifiedBy>
  <cp:revision>1</cp:revision>
  <dcterms:created xsi:type="dcterms:W3CDTF">2020-12-16T08:39:29Z</dcterms:created>
  <dcterms:modified xsi:type="dcterms:W3CDTF">2020-12-16T08:39:57Z</dcterms:modified>
</cp:coreProperties>
</file>

<file path=docProps/thumbnail.jpeg>
</file>